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8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</a:t>
            </a:r>
            <a:r>
              <a:rPr lang="es-ES"/>
              <a:t>/rv1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2276828" y="173158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21771" y="173525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73097" y="173158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1739</Words>
  <Application>Microsoft Office PowerPoint</Application>
  <PresentationFormat>Panorámica</PresentationFormat>
  <Paragraphs>277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59</cp:revision>
  <dcterms:created xsi:type="dcterms:W3CDTF">2019-09-01T16:43:49Z</dcterms:created>
  <dcterms:modified xsi:type="dcterms:W3CDTF">2019-09-17T15:44:15Z</dcterms:modified>
</cp:coreProperties>
</file>